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f458d7a16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f458d7a16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f458d7a16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f458d7a16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f458d7a16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f458d7a16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f458d7a16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f458d7a16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f458d7a16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f458d7a16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f458d7a16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f458d7a16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f458d7a16_1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f458d7a16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f458d7a16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f458d7a16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f458d7a16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f458d7a16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f458d7a16_1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f458d7a16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f458d7a16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f458d7a16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f458d7a16_1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f458d7a16_1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f458d7a16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f458d7a16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f458d7a16_1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f458d7a16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f458d7a16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f458d7a16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f458d7a16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f458d7a16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f458d7a16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f458d7a16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f458d7a16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f458d7a16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f458d7a16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f458d7a16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f458d7a16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f458d7a16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f458d7a16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f458d7a16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/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/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/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/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